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01" r:id="rId42"/>
    <p:sldId id="334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Cabin" panose="020B0803050202020004" pitchFamily="34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9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at 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498601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38336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38336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38336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38538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38538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38538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is crucial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</a:t>
            </a:r>
            <a:r>
              <a:rPr lang="en-US" dirty="0" smtClean="0"/>
              <a:t>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6" name="Straight Connector 5"/>
          <p:cNvSpPr/>
          <p:nvPr/>
        </p:nvSpPr>
        <p:spPr>
          <a:xfrm flipV="1">
            <a:off x="2739518" y="3171824"/>
            <a:ext cx="1575307" cy="209379"/>
          </a:xfrm>
          <a:prstGeom prst="line">
            <a:avLst/>
          </a:prstGeom>
          <a:noFill/>
          <a:ln w="29160">
            <a:solidFill>
              <a:srgbClr val="FF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>
            <a:spLocks noChangeAspect="1"/>
          </p:cNvSpPr>
          <p:nvPr/>
        </p:nvSpPr>
        <p:spPr>
          <a:xfrm rot="8040000" flipH="1">
            <a:off x="4282541" y="3069743"/>
            <a:ext cx="126517" cy="169404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“Safer” alternatives are desirable.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4727</TotalTime>
  <Words>1926</Words>
  <Application>Microsoft Office PowerPoint</Application>
  <PresentationFormat>On-screen Show (4:3)</PresentationFormat>
  <Paragraphs>564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Cabin</vt:lpstr>
      <vt:lpstr>Segoe UI</vt:lpstr>
      <vt:lpstr>Droid Sans Fallback</vt:lpstr>
      <vt:lpstr>FreeSans</vt:lpstr>
      <vt:lpstr>Arial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Timing is crucial</vt:lpstr>
      <vt:lpstr>Insulin and IGF-I are equally affected</vt:lpstr>
      <vt:lpstr>Testosterone mechanisms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202</cp:revision>
  <dcterms:created xsi:type="dcterms:W3CDTF">2015-07-04T16:17:21Z</dcterms:created>
  <dcterms:modified xsi:type="dcterms:W3CDTF">2015-07-10T21:58:02Z</dcterms:modified>
</cp:coreProperties>
</file>